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0" r:id="rId1"/>
  </p:sldMasterIdLst>
  <p:notesMasterIdLst>
    <p:notesMasterId r:id="rId19"/>
  </p:notesMasterIdLst>
  <p:handoutMasterIdLst>
    <p:handoutMasterId r:id="rId20"/>
  </p:handoutMasterIdLst>
  <p:sldIdLst>
    <p:sldId id="280" r:id="rId2"/>
    <p:sldId id="256" r:id="rId3"/>
    <p:sldId id="257" r:id="rId4"/>
    <p:sldId id="284" r:id="rId5"/>
    <p:sldId id="285" r:id="rId6"/>
    <p:sldId id="263" r:id="rId7"/>
    <p:sldId id="264" r:id="rId8"/>
    <p:sldId id="294" r:id="rId9"/>
    <p:sldId id="274" r:id="rId10"/>
    <p:sldId id="265" r:id="rId11"/>
    <p:sldId id="271" r:id="rId12"/>
    <p:sldId id="286" r:id="rId13"/>
    <p:sldId id="287" r:id="rId14"/>
    <p:sldId id="289" r:id="rId15"/>
    <p:sldId id="290" r:id="rId16"/>
    <p:sldId id="291" r:id="rId17"/>
    <p:sldId id="281" r:id="rId18"/>
  </p:sldIdLst>
  <p:sldSz cx="9144000" cy="6858000" type="screen4x3"/>
  <p:notesSz cx="6735763" cy="98663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95407" autoAdjust="0"/>
  </p:normalViewPr>
  <p:slideViewPr>
    <p:cSldViewPr>
      <p:cViewPr varScale="1">
        <p:scale>
          <a:sx n="70" d="100"/>
          <a:sy n="70" d="100"/>
        </p:scale>
        <p:origin x="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3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D9DB99F0-38FA-4AB2-A993-E9BE313E34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23F30EBE-929D-42BA-8AC7-1A0039B234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AB45-FB5C-4B40-B83F-86BCDBF18234}" type="datetimeFigureOut">
              <a:rPr lang="pt-BR" smtClean="0"/>
              <a:t>27/07/2020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7D8E5FA6-BCB7-49DF-84AF-AB810D1284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BC63B16-51AD-419A-B208-12DE32F356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D5E11-0F56-4B62-8720-F51A55B61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9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196C4-B0DB-4B88-A4AC-E94098893B77}" type="datetimeFigureOut">
              <a:rPr lang="pt-BR" smtClean="0"/>
              <a:t>27/07/2020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7B87-4F21-42A6-8241-D2C2A913E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72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7B87-4F21-42A6-8241-D2C2A913E31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6355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311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02148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6246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656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6756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5592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63766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6760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8836-F19A-439B-A940-FB8BBF350BAF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66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0861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6958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0115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6559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8122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396C-AD57-42B8-B9C4-F25CF8F231F1}" type="datetime1">
              <a:rPr lang="pt-BR" smtClean="0"/>
              <a:t>27/07/2020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60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1ECA2-403E-4E95-8D77-93502B68E655}" type="datetime1">
              <a:rPr lang="pt-BR" smtClean="0"/>
              <a:t>27/07/2020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4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  <p:sldLayoutId id="214748424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73338" cy="792088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ALCANÇADOS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683568" y="1484784"/>
            <a:ext cx="7772870" cy="40903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1- Houve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grande adesão por parte dos alunos.</a:t>
            </a:r>
          </a:p>
          <a:p>
            <a:pPr marL="0" indent="0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2- A aprendizagem foi um sucesso por ser um tema vivenciado por eles</a:t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3- Conscientização da produção sustentável sem uso de agrotóxicos.</a:t>
            </a:r>
          </a:p>
          <a:p>
            <a:pPr marL="0" indent="0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4- Houve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mais interesse por parte das famílias em aumentar a produção e surgiram novos produtores.</a:t>
            </a:r>
          </a:p>
          <a:p>
            <a:pPr marL="0" indent="0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5- E a importância de trabalhar junto com a família.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83101"/>
            <a:ext cx="7773338" cy="1019189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A 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980728"/>
            <a:ext cx="7772870" cy="43204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Produção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sustentável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 uso de agrotóxicos.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Maior desempenho por parte dos alunos por ser um tema vivenciado por eles.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Fortalecimento pelo vínculo familiar .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2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8" y="0"/>
            <a:ext cx="9130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1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18415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6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8424936" cy="4464496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-11665"/>
            <a:ext cx="9132692" cy="2016224"/>
          </a:xfrm>
        </p:spPr>
        <p:txBody>
          <a:bodyPr>
            <a:noAutofit/>
          </a:bodyPr>
          <a:lstStyle/>
          <a:p>
            <a:pPr algn="ctr"/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PROJETO 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Produção Sustentável</a:t>
            </a:r>
          </a:p>
          <a:p>
            <a:pPr marL="0" indent="0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Município: Diamante do Sul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Função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 Governo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Educação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548680"/>
            <a:ext cx="1800200" cy="648072"/>
          </a:xfrm>
        </p:spPr>
        <p:txBody>
          <a:bodyPr>
            <a:normAutofit/>
          </a:bodyPr>
          <a:lstStyle/>
          <a:p>
            <a:pPr algn="just"/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DESCRIÇÃO</a:t>
            </a:r>
          </a:p>
          <a:p>
            <a:pPr marL="0" indent="0">
              <a:spcBef>
                <a:spcPts val="0"/>
              </a:spcBef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63688" y="1628800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Arial" pitchFamily="34" charset="0"/>
                <a:cs typeface="Arial" pitchFamily="34" charset="0"/>
              </a:rPr>
              <a:t>Diamante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do Sul é um Município de pequeno porte, com apenas 3510 habitantes,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 grande maioria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residem  </a:t>
            </a:r>
            <a:r>
              <a:rPr lang="pt-BR" dirty="0">
                <a:latin typeface="Arial" pitchFamily="34" charset="0"/>
                <a:cs typeface="Arial" pitchFamily="34" charset="0"/>
              </a:rPr>
              <a:t>no campo e sua economia é baseada na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sericultura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dirty="0" smtClean="0">
                <a:latin typeface="Arial" pitchFamily="34" charset="0"/>
                <a:cs typeface="Arial" pitchFamily="34" charset="0"/>
              </a:rPr>
              <a:t>Diante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disso, </a:t>
            </a:r>
            <a:r>
              <a:rPr lang="pt-BR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sentiu-se </a:t>
            </a:r>
            <a:r>
              <a:rPr lang="pt-BR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 necessidade de </a:t>
            </a:r>
            <a:r>
              <a:rPr lang="pt-BR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incentivar os pequenos produtores a permanecer no campo, produzindo de forma </a:t>
            </a:r>
            <a:r>
              <a:rPr lang="pt-BR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sustentável sem agredir o meio </a:t>
            </a:r>
            <a:r>
              <a:rPr lang="pt-BR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ambiente.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4008" y="476672"/>
            <a:ext cx="2808312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 projeto começou em uma roda de conversa sobre o que seria a Sericultura. A partir dai foram feitas leituras e levantamentos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abrindo espaço de diálogo, deixando que os mesmo interajam e exponham suas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experiências. Em sala de aula participaram ativamente de cada etapa do processo, lendo, observando, registrando as informações e identificando as etapas do ciclo de vida em cada situação diária principalmente durante a metamorfose do bicho da seda.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59875" cy="57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" y="558989"/>
            <a:ext cx="4056225" cy="323005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05539" y="558988"/>
            <a:ext cx="3998909" cy="25819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Acompanharam a chegada dos minúsculos e pretinhos ovinhos, junto com um técnico numa propriedade de um dos alunos o qual explicou que passados uns dias esses ovinhos eclodiriam, nascendo larvas com dois ou três milímetros, o que nos permitiu acompanhar cada estágio do seu desenvolvimento.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4079106" cy="314506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83568" y="4077072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Os alunos registram por meio de escritas e desenhos suas descobertas e assim montaram o mural do bicho da seda.</a:t>
            </a:r>
          </a:p>
        </p:txBody>
      </p:sp>
    </p:spTree>
    <p:extLst>
      <p:ext uri="{BB962C8B-B14F-4D97-AF65-F5344CB8AC3E}">
        <p14:creationId xmlns:p14="http://schemas.microsoft.com/office/powerpoint/2010/main" val="27591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3338" cy="880775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="" xmlns:a16="http://schemas.microsoft.com/office/drawing/2014/main" id="{D012B76C-5087-4569-AB55-7C5C878F1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16947"/>
            <a:ext cx="6768752" cy="2000086"/>
          </a:xfrm>
        </p:spPr>
        <p:txBody>
          <a:bodyPr>
            <a:normAutofit/>
          </a:bodyPr>
          <a:lstStyle/>
          <a:p>
            <a:pPr algn="just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DIRETOS: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ompreender a importância da preservação do solo entendendo os meios de produção e os resultados da  atividade.</a:t>
            </a:r>
          </a:p>
          <a:p>
            <a:pPr algn="just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INDIRETOS: Compreender que necessitamos de um ambiente saudável, sem agredir o meio ambiente, de forma sustentável.</a:t>
            </a: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868" cy="794257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BENEFICIÁRIOS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330" y="1484784"/>
            <a:ext cx="7772870" cy="3424107"/>
          </a:xfrm>
        </p:spPr>
        <p:txBody>
          <a:bodyPr>
            <a:normAutofit/>
          </a:bodyPr>
          <a:lstStyle/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11960" y="2564904"/>
            <a:ext cx="2880320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DIRETOS: </a:t>
            </a:r>
            <a:endParaRPr lang="pt-BR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Alunos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 rede Municipal de Ensino do Município 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Diamante do Sul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9"/>
            <a:ext cx="3384376" cy="5577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INDIRETOS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Famílias de agricultores Familiares, família dos alunos matriculados na rede municipal de Ensino do município </a:t>
            </a: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comunidade em geral</a:t>
            </a:r>
            <a:r>
              <a:rPr lang="pt-B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348880"/>
            <a:ext cx="655272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331" y="344409"/>
            <a:ext cx="7773338" cy="722250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ORIGEM DO RECURSO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7860" y="2003122"/>
            <a:ext cx="7772870" cy="4149344"/>
          </a:xfrm>
        </p:spPr>
        <p:txBody>
          <a:bodyPr>
            <a:normAutofit/>
          </a:bodyPr>
          <a:lstStyle/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Financiamento público - R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$ 0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Financiamento privado - R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$ 0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CUSTO DO PROJETO POR BENEFICIÁRIO DIRETO 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1906</TotalTime>
  <Words>349</Words>
  <Application>Microsoft Office PowerPoint</Application>
  <PresentationFormat>Apresentação na tela (4:3)</PresentationFormat>
  <Paragraphs>43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DejaVu Sans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OBJETIVOS</vt:lpstr>
      <vt:lpstr>BENEFICIÁRIOS</vt:lpstr>
      <vt:lpstr>INDIRETOS: Famílias de agricultores Familiares, família dos alunos matriculados na rede municipal de Ensino do município e comunidade em geral.</vt:lpstr>
      <vt:lpstr>ORIGEM DO RECURSO</vt:lpstr>
      <vt:lpstr>RESULTADOS ALCANÇADOS</vt:lpstr>
      <vt:lpstr>PONTOS A DESTACAR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PRÊMIO GESTOR PÚBLICO PARANÁ</dc:title>
  <dc:creator>James</dc:creator>
  <cp:lastModifiedBy>prefeitura</cp:lastModifiedBy>
  <cp:revision>133</cp:revision>
  <cp:lastPrinted>2020-02-20T11:16:47Z</cp:lastPrinted>
  <dcterms:created xsi:type="dcterms:W3CDTF">2014-10-06T01:01:01Z</dcterms:created>
  <dcterms:modified xsi:type="dcterms:W3CDTF">2020-07-27T18:05:05Z</dcterms:modified>
</cp:coreProperties>
</file>